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68" r:id="rId3"/>
    <p:sldId id="286" r:id="rId4"/>
    <p:sldId id="260" r:id="rId5"/>
    <p:sldId id="294" r:id="rId6"/>
    <p:sldId id="288" r:id="rId7"/>
    <p:sldId id="256" r:id="rId8"/>
    <p:sldId id="282" r:id="rId9"/>
    <p:sldId id="258" r:id="rId10"/>
    <p:sldId id="276" r:id="rId11"/>
    <p:sldId id="262" r:id="rId12"/>
    <p:sldId id="274" r:id="rId13"/>
    <p:sldId id="280" r:id="rId14"/>
    <p:sldId id="270" r:id="rId15"/>
    <p:sldId id="264" r:id="rId16"/>
    <p:sldId id="284" r:id="rId17"/>
    <p:sldId id="272" r:id="rId18"/>
    <p:sldId id="278" r:id="rId19"/>
    <p:sldId id="266" r:id="rId20"/>
    <p:sldId id="292" r:id="rId21"/>
    <p:sldId id="290" r:id="rId22"/>
    <p:sldId id="296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26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66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153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43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2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91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17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93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1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36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94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06D0-D733-401A-9A41-B1180331323B}" type="datetimeFigureOut">
              <a:rPr lang="nl-NL" smtClean="0"/>
              <a:t>3-1-2015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EAE5-7041-49C3-99DB-B41330A528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9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g"/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g"/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g"/><Relationship Id="rId2" Type="http://schemas.openxmlformats.org/officeDocument/2006/relationships/image" Target="../media/image5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6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g"/><Relationship Id="rId2" Type="http://schemas.openxmlformats.org/officeDocument/2006/relationships/image" Target="../media/image5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g"/><Relationship Id="rId2" Type="http://schemas.openxmlformats.org/officeDocument/2006/relationships/image" Target="../media/image6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Rassenkennis</a:t>
            </a:r>
            <a:br>
              <a:rPr lang="nl-NL" dirty="0" smtClean="0"/>
            </a:br>
            <a:r>
              <a:rPr lang="nl-NL" dirty="0" smtClean="0"/>
              <a:t>niveau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4800" dirty="0" smtClean="0"/>
              <a:t>Kat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569611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569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31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881" y="1236372"/>
            <a:ext cx="2552700" cy="382905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Japanse Bobtail 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1313644" y="2047740"/>
            <a:ext cx="8789831" cy="3232617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9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Blauwe Rus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7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386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614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Heilige Birmaan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766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008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992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Manx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1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202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Exotic</a:t>
            </a:r>
            <a:r>
              <a:rPr lang="nl-NL" dirty="0" smtClean="0"/>
              <a:t> </a:t>
            </a:r>
            <a:r>
              <a:rPr lang="nl-NL" dirty="0" err="1" smtClean="0"/>
              <a:t>korthaar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82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2055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245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Britse </a:t>
            </a:r>
            <a:r>
              <a:rPr lang="nl-NL" b="1" dirty="0" err="1"/>
              <a:t>korthaar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6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46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840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Oosterse </a:t>
            </a:r>
            <a:r>
              <a:rPr lang="nl-NL" b="1" dirty="0" err="1"/>
              <a:t>korthaar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9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45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355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Foreign</a:t>
            </a:r>
            <a:r>
              <a:rPr lang="nl-NL" dirty="0" smtClean="0"/>
              <a:t> </a:t>
            </a:r>
            <a:r>
              <a:rPr lang="nl-NL" dirty="0" err="1" smtClean="0"/>
              <a:t>white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93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89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11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Maine </a:t>
            </a:r>
            <a:r>
              <a:rPr lang="nl-NL" b="1" dirty="0" err="1"/>
              <a:t>Coon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2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2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718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Burmees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7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19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881" y="1514475"/>
            <a:ext cx="2552700" cy="3829050"/>
          </a:xfrm>
          <a:prstGeom prst="rect">
            <a:avLst/>
          </a:prstGeom>
        </p:spPr>
      </p:pic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Devon</a:t>
            </a:r>
            <a:r>
              <a:rPr lang="nl-NL" dirty="0" smtClean="0"/>
              <a:t> Rex</a:t>
            </a:r>
            <a:endParaRPr lang="nl-NL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91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Siamees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8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56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144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Scottish</a:t>
            </a:r>
            <a:r>
              <a:rPr lang="nl-NL" dirty="0" smtClean="0"/>
              <a:t> </a:t>
            </a:r>
            <a:r>
              <a:rPr lang="nl-NL" dirty="0" err="1" smtClean="0"/>
              <a:t>fold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8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82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18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Sphynx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85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659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641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Perzische langhaar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9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54523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Bengaal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0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Somali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2086769"/>
            <a:ext cx="2552700" cy="3829050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676797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72147"/>
            <a:ext cx="30480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0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514475"/>
            <a:ext cx="2552700" cy="38290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Ragdoll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0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409825"/>
            <a:ext cx="3048000" cy="20383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Abessijn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1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1514475"/>
            <a:ext cx="2552700" cy="38290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409825"/>
            <a:ext cx="3048000" cy="20383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1514475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Noorse boskat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440" y="2216642"/>
            <a:ext cx="3048000" cy="20383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696" y="1321292"/>
            <a:ext cx="2552700" cy="38290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Balinees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525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Breedbeeld</PresentationFormat>
  <Paragraphs>25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Kantoorthema</vt:lpstr>
      <vt:lpstr>Rassenkennis niveau 2</vt:lpstr>
      <vt:lpstr>Devon Rex</vt:lpstr>
      <vt:lpstr>Perzische langhaar</vt:lpstr>
      <vt:lpstr>Bengaal</vt:lpstr>
      <vt:lpstr>Somali</vt:lpstr>
      <vt:lpstr>Ragdoll</vt:lpstr>
      <vt:lpstr>Abessijn</vt:lpstr>
      <vt:lpstr>Noorse boskat</vt:lpstr>
      <vt:lpstr>Balinees</vt:lpstr>
      <vt:lpstr>Japanse Bobtail </vt:lpstr>
      <vt:lpstr>Blauwe Rus</vt:lpstr>
      <vt:lpstr>Heilige Birmaan</vt:lpstr>
      <vt:lpstr>Manx</vt:lpstr>
      <vt:lpstr>Exotic korthaar</vt:lpstr>
      <vt:lpstr>Britse korthaar</vt:lpstr>
      <vt:lpstr>Oosterse korthaar</vt:lpstr>
      <vt:lpstr>Foreign white</vt:lpstr>
      <vt:lpstr>Maine Coon</vt:lpstr>
      <vt:lpstr>Burmees</vt:lpstr>
      <vt:lpstr>Siamees</vt:lpstr>
      <vt:lpstr>Scottish fold</vt:lpstr>
      <vt:lpstr>Sphynx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Andrea Bertram</dc:creator>
  <cp:lastModifiedBy>Rob Crijns</cp:lastModifiedBy>
  <cp:revision>6</cp:revision>
  <dcterms:created xsi:type="dcterms:W3CDTF">2013-09-26T11:35:54Z</dcterms:created>
  <dcterms:modified xsi:type="dcterms:W3CDTF">2015-01-03T21:30:31Z</dcterms:modified>
</cp:coreProperties>
</file>